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760" r:id="rId2"/>
    <p:sldId id="2056" r:id="rId3"/>
    <p:sldId id="758" r:id="rId4"/>
    <p:sldId id="762" r:id="rId5"/>
    <p:sldId id="763" r:id="rId6"/>
    <p:sldId id="765" r:id="rId7"/>
    <p:sldId id="764" r:id="rId8"/>
    <p:sldId id="1856" r:id="rId9"/>
    <p:sldId id="766" r:id="rId10"/>
    <p:sldId id="767" r:id="rId11"/>
    <p:sldId id="768" r:id="rId12"/>
    <p:sldId id="2057" r:id="rId13"/>
    <p:sldId id="769" r:id="rId14"/>
    <p:sldId id="770" r:id="rId15"/>
    <p:sldId id="771" r:id="rId16"/>
    <p:sldId id="772" r:id="rId17"/>
    <p:sldId id="1607" r:id="rId18"/>
    <p:sldId id="773" r:id="rId19"/>
    <p:sldId id="2060" r:id="rId20"/>
    <p:sldId id="2058" r:id="rId21"/>
    <p:sldId id="2061" r:id="rId22"/>
    <p:sldId id="774" r:id="rId23"/>
    <p:sldId id="775" r:id="rId24"/>
    <p:sldId id="2063" r:id="rId25"/>
    <p:sldId id="1606" r:id="rId26"/>
    <p:sldId id="776" r:id="rId27"/>
    <p:sldId id="1858" r:id="rId28"/>
    <p:sldId id="1941" r:id="rId29"/>
    <p:sldId id="185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Times" panose="02020603050405020304" pitchFamily="18" charset="0"/>
      <p:regular r:id="rId36"/>
      <p:bold r:id="rId37"/>
      <p:italic r:id="rId38"/>
      <p:boldItalic r:id="rId3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21/04/2020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626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4/21/2020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level!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We </a:t>
            </a:r>
            <a:r>
              <a:rPr lang="en-IE" dirty="0" err="1"/>
              <a:t>gaan</a:t>
            </a:r>
            <a:r>
              <a:rPr lang="en-IE" dirty="0"/>
              <a:t> steeds </a:t>
            </a:r>
            <a:r>
              <a:rPr lang="en-IE" dirty="0" err="1"/>
              <a:t>hoger</a:t>
            </a:r>
            <a:endParaRPr lang="en-IE" dirty="0"/>
          </a:p>
        </p:txBody>
      </p:sp>
      <p:sp>
        <p:nvSpPr>
          <p:cNvPr id="6" name="Rechthoek 5"/>
          <p:cNvSpPr/>
          <p:nvPr/>
        </p:nvSpPr>
        <p:spPr bwMode="auto">
          <a:xfrm>
            <a:off x="2858815" y="6148553"/>
            <a:ext cx="1891861" cy="336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Variabelen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1075" y="1700213"/>
            <a:ext cx="3795877" cy="502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2869324" y="5344511"/>
            <a:ext cx="1865586" cy="6463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2. Statements en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blokken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2858815" y="4666593"/>
            <a:ext cx="1881351" cy="430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Methoden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2848304" y="3999186"/>
            <a:ext cx="1907627" cy="430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Objecten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2848304" y="3142594"/>
            <a:ext cx="1891862" cy="57806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5.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Componenten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Interfaces </a:t>
            </a:r>
            <a:r>
              <a:rPr lang="en-IE" b="1" dirty="0" err="1"/>
              <a:t>zijn</a:t>
            </a:r>
            <a:r>
              <a:rPr lang="en-IE" b="1" dirty="0"/>
              <a:t> </a:t>
            </a:r>
            <a:r>
              <a:rPr lang="en-IE" b="1" dirty="0" err="1"/>
              <a:t>verzameling</a:t>
            </a:r>
            <a:r>
              <a:rPr lang="en-IE" b="1" dirty="0"/>
              <a:t> van </a:t>
            </a:r>
            <a:r>
              <a:rPr lang="en-IE" b="1" dirty="0" err="1"/>
              <a:t>niet-geïmplementeerde</a:t>
            </a:r>
            <a:r>
              <a:rPr lang="en-IE" b="1" dirty="0"/>
              <a:t> methods </a:t>
            </a:r>
            <a:r>
              <a:rPr lang="en-IE" b="1" dirty="0" err="1"/>
              <a:t>en</a:t>
            </a:r>
            <a:r>
              <a:rPr lang="en-IE" b="1" dirty="0"/>
              <a:t> properties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Methods </a:t>
            </a:r>
            <a:r>
              <a:rPr lang="en-IE" dirty="0" err="1"/>
              <a:t>geven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“</a:t>
            </a:r>
            <a:r>
              <a:rPr lang="en-IE" dirty="0" err="1"/>
              <a:t>wat</a:t>
            </a:r>
            <a:r>
              <a:rPr lang="en-IE" dirty="0"/>
              <a:t>” het </a:t>
            </a:r>
            <a:r>
              <a:rPr lang="en-IE" dirty="0" err="1"/>
              <a:t>gedrag</a:t>
            </a:r>
            <a:r>
              <a:rPr lang="en-IE" dirty="0"/>
              <a:t> is</a:t>
            </a:r>
          </a:p>
          <a:p>
            <a:pPr lvl="1"/>
            <a:r>
              <a:rPr lang="en-IE" dirty="0"/>
              <a:t>“Hoe” (</a:t>
            </a:r>
            <a:r>
              <a:rPr lang="en-IE" dirty="0" err="1"/>
              <a:t>implementatie</a:t>
            </a:r>
            <a:r>
              <a:rPr lang="en-IE" dirty="0"/>
              <a:t>) </a:t>
            </a:r>
            <a:r>
              <a:rPr lang="en-IE" dirty="0" err="1"/>
              <a:t>wordt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door interface </a:t>
            </a:r>
            <a:r>
              <a:rPr lang="en-IE" dirty="0" err="1"/>
              <a:t>bepaald</a:t>
            </a:r>
            <a:r>
              <a:rPr lang="en-IE" dirty="0"/>
              <a:t>!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weten</a:t>
            </a:r>
            <a:r>
              <a:rPr lang="en-IE" dirty="0"/>
              <a:t> we </a:t>
            </a:r>
            <a:r>
              <a:rPr lang="en-IE" dirty="0" err="1"/>
              <a:t>zeker</a:t>
            </a:r>
            <a:r>
              <a:rPr lang="en-IE" dirty="0"/>
              <a:t> </a:t>
            </a:r>
            <a:r>
              <a:rPr lang="en-IE" dirty="0" err="1"/>
              <a:t>welke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props </a:t>
            </a:r>
            <a:r>
              <a:rPr lang="en-IE" dirty="0" err="1"/>
              <a:t>beschikbaar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keyword interface </a:t>
            </a:r>
            <a:r>
              <a:rPr lang="en-IE" dirty="0" err="1"/>
              <a:t>zoals</a:t>
            </a:r>
            <a:r>
              <a:rPr lang="en-IE" dirty="0"/>
              <a:t> class</a:t>
            </a:r>
          </a:p>
          <a:p>
            <a:r>
              <a:rPr lang="en-IE" dirty="0" err="1"/>
              <a:t>Declaratie</a:t>
            </a:r>
            <a:r>
              <a:rPr lang="en-IE" dirty="0"/>
              <a:t> van methods </a:t>
            </a:r>
            <a:r>
              <a:rPr lang="en-IE" dirty="0" err="1"/>
              <a:t>en</a:t>
            </a:r>
            <a:r>
              <a:rPr lang="en-IE" dirty="0"/>
              <a:t> props </a:t>
            </a:r>
            <a:r>
              <a:rPr lang="en-IE" dirty="0" err="1"/>
              <a:t>zoals</a:t>
            </a:r>
            <a:r>
              <a:rPr lang="en-IE" dirty="0"/>
              <a:t> classes, MAAR:</a:t>
            </a:r>
          </a:p>
          <a:p>
            <a:pPr lvl="1"/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acces</a:t>
            </a:r>
            <a:r>
              <a:rPr lang="en-IE" dirty="0"/>
              <a:t> modifier (public, private, etc.):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publiek</a:t>
            </a:r>
            <a:r>
              <a:rPr lang="en-IE" dirty="0"/>
              <a:t>!</a:t>
            </a:r>
          </a:p>
          <a:p>
            <a:pPr lvl="1"/>
            <a:r>
              <a:rPr lang="en-IE" dirty="0" err="1"/>
              <a:t>Geen</a:t>
            </a:r>
            <a:r>
              <a:rPr lang="en-IE" dirty="0"/>
              <a:t> body</a:t>
            </a:r>
          </a:p>
          <a:p>
            <a:r>
              <a:rPr lang="en-IE" dirty="0"/>
              <a:t>Interfaces </a:t>
            </a:r>
            <a:r>
              <a:rPr lang="en-IE" dirty="0" err="1"/>
              <a:t>declareren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fields/members, ENKEL methods </a:t>
            </a:r>
            <a:r>
              <a:rPr lang="en-IE" dirty="0" err="1"/>
              <a:t>en</a:t>
            </a:r>
            <a:r>
              <a:rPr lang="en-IE" dirty="0"/>
              <a:t> props</a:t>
            </a:r>
          </a:p>
        </p:txBody>
      </p:sp>
      <p:sp>
        <p:nvSpPr>
          <p:cNvPr id="5" name="Rechthoek 4"/>
          <p:cNvSpPr/>
          <p:nvPr/>
        </p:nvSpPr>
        <p:spPr>
          <a:xfrm>
            <a:off x="1913468" y="1346878"/>
            <a:ext cx="6941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	 interface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interfacenaam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methodnaam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(...);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method2naam(...);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propertynaam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get;set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declarative</a:t>
            </a:r>
          </a:p>
          <a:p>
            <a:pPr lvl="1"/>
            <a:r>
              <a:rPr lang="en-IE" dirty="0" err="1"/>
              <a:t>Vaak</a:t>
            </a:r>
            <a:r>
              <a:rPr lang="en-IE" dirty="0"/>
              <a:t> in </a:t>
            </a:r>
            <a:r>
              <a:rPr lang="en-IE" dirty="0" err="1"/>
              <a:t>aparte</a:t>
            </a:r>
            <a:r>
              <a:rPr lang="en-IE" dirty="0"/>
              <a:t> file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7119" y="2951297"/>
            <a:ext cx="5533738" cy="165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552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declaratie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Interface </a:t>
            </a:r>
            <a:r>
              <a:rPr lang="en-IE" dirty="0" err="1"/>
              <a:t>implementatie</a:t>
            </a:r>
            <a:r>
              <a:rPr lang="en-IE" dirty="0"/>
              <a:t>:</a:t>
            </a:r>
          </a:p>
          <a:p>
            <a:pPr lvl="1"/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classe</a:t>
            </a:r>
            <a:endParaRPr lang="en-IE" dirty="0"/>
          </a:p>
          <a:p>
            <a:pPr lvl="1"/>
            <a:r>
              <a:rPr lang="en-IE" dirty="0"/>
              <a:t>“</a:t>
            </a:r>
            <a:r>
              <a:rPr lang="en-IE" dirty="0" err="1"/>
              <a:t>Erft</a:t>
            </a:r>
            <a:r>
              <a:rPr lang="en-IE" dirty="0"/>
              <a:t> over” van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als</a:t>
            </a:r>
            <a:r>
              <a:rPr lang="en-IE" dirty="0"/>
              <a:t> </a:t>
            </a:r>
          </a:p>
          <a:p>
            <a:pPr lvl="1">
              <a:buNone/>
            </a:pPr>
            <a:r>
              <a:rPr lang="en-IE" dirty="0"/>
              <a:t>van </a:t>
            </a:r>
            <a:r>
              <a:rPr lang="en-IE" dirty="0" err="1"/>
              <a:t>een</a:t>
            </a:r>
            <a:r>
              <a:rPr lang="en-IE" dirty="0"/>
              <a:t> class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738" y="1894357"/>
            <a:ext cx="34671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5" y="1863853"/>
            <a:ext cx="4516662" cy="48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hoek 9"/>
          <p:cNvSpPr/>
          <p:nvPr/>
        </p:nvSpPr>
        <p:spPr bwMode="auto">
          <a:xfrm>
            <a:off x="8568961" y="1924900"/>
            <a:ext cx="909145" cy="2680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2" name="Rechte verbindingslijn met pijl 11"/>
          <p:cNvCxnSpPr>
            <a:cxnSpLocks/>
          </p:cNvCxnSpPr>
          <p:nvPr/>
        </p:nvCxnSpPr>
        <p:spPr bwMode="auto">
          <a:xfrm flipV="1">
            <a:off x="4167351" y="2659053"/>
            <a:ext cx="1480974" cy="696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Nog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018" y="1174552"/>
            <a:ext cx="8175418" cy="517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is </a:t>
            </a:r>
            <a:r>
              <a:rPr lang="en-IE" dirty="0" err="1"/>
              <a:t>een</a:t>
            </a:r>
            <a:r>
              <a:rPr lang="en-IE" dirty="0"/>
              <a:t> contract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Stel</a:t>
            </a:r>
            <a:r>
              <a:rPr lang="en-IE" dirty="0"/>
              <a:t>: we ‘</a:t>
            </a:r>
            <a:r>
              <a:rPr lang="en-IE" dirty="0" err="1"/>
              <a:t>vergeten</a:t>
            </a:r>
            <a:r>
              <a:rPr lang="en-IE" dirty="0"/>
              <a:t> ‘ </a:t>
            </a:r>
            <a:r>
              <a:rPr lang="en-IE" dirty="0" err="1"/>
              <a:t>PayInFunds</a:t>
            </a:r>
            <a:r>
              <a:rPr lang="en-IE" dirty="0"/>
              <a:t>’ method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2860" y="428665"/>
            <a:ext cx="4887803" cy="681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4267201" y="2333683"/>
            <a:ext cx="4214841" cy="3415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677" y="4984176"/>
            <a:ext cx="9759890" cy="12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BabyAccount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314" y="828675"/>
            <a:ext cx="414337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en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Properties </a:t>
            </a:r>
            <a:r>
              <a:rPr lang="en-IE" dirty="0" err="1"/>
              <a:t>mogen</a:t>
            </a:r>
            <a:r>
              <a:rPr lang="en-IE" dirty="0"/>
              <a:t> in interface </a:t>
            </a:r>
            <a:r>
              <a:rPr lang="en-IE" dirty="0" err="1"/>
              <a:t>staan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toegestaan</a:t>
            </a:r>
            <a:r>
              <a:rPr lang="en-IE" dirty="0"/>
              <a:t> (</a:t>
            </a:r>
            <a:r>
              <a:rPr lang="en-IE" dirty="0" err="1"/>
              <a:t>logisch</a:t>
            </a:r>
            <a:r>
              <a:rPr lang="en-IE" dirty="0"/>
              <a:t>), </a:t>
            </a:r>
            <a:r>
              <a:rPr lang="en-IE" dirty="0" err="1"/>
              <a:t>enkel</a:t>
            </a:r>
            <a:r>
              <a:rPr lang="en-IE" dirty="0"/>
              <a:t> </a:t>
            </a:r>
            <a:r>
              <a:rPr lang="en-IE" dirty="0" err="1"/>
              <a:t>aangeven</a:t>
            </a:r>
            <a:r>
              <a:rPr lang="en-IE" dirty="0"/>
              <a:t> </a:t>
            </a:r>
            <a:r>
              <a:rPr lang="en-IE" dirty="0" err="1"/>
              <a:t>wat</a:t>
            </a:r>
            <a:r>
              <a:rPr lang="en-IE" dirty="0"/>
              <a:t> </a:t>
            </a:r>
            <a:r>
              <a:rPr lang="en-IE" dirty="0" err="1"/>
              <a:t>mag</a:t>
            </a:r>
            <a:r>
              <a:rPr lang="en-IE" dirty="0"/>
              <a:t> (</a:t>
            </a:r>
            <a:r>
              <a:rPr lang="en-IE" dirty="0" err="1"/>
              <a:t>enkel</a:t>
            </a:r>
            <a:r>
              <a:rPr lang="en-IE" dirty="0"/>
              <a:t> set, </a:t>
            </a:r>
            <a:r>
              <a:rPr lang="en-IE" dirty="0" err="1"/>
              <a:t>enkel</a:t>
            </a:r>
            <a:r>
              <a:rPr lang="en-IE" dirty="0"/>
              <a:t> get, </a:t>
            </a:r>
            <a:r>
              <a:rPr lang="en-IE" dirty="0" err="1"/>
              <a:t>zowel</a:t>
            </a:r>
            <a:r>
              <a:rPr lang="en-IE" dirty="0"/>
              <a:t> set </a:t>
            </a:r>
            <a:r>
              <a:rPr lang="en-IE" dirty="0" err="1"/>
              <a:t>als</a:t>
            </a:r>
            <a:r>
              <a:rPr lang="en-IE" dirty="0"/>
              <a:t> get).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0965" y="2835684"/>
            <a:ext cx="3400401" cy="280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500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Meerdere</a:t>
            </a:r>
            <a:r>
              <a:rPr lang="en-IE" dirty="0"/>
              <a:t> interfaces?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888" y="1247707"/>
            <a:ext cx="6115080" cy="397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6437842" y="4023046"/>
            <a:ext cx="2896891" cy="26846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0800-E89A-41DA-8595-4C27203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kunnen van mekaar overerven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07052D-3FEA-4123-A0D5-EA1FDCE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A07A9-76C4-4716-BA7F-443A6C4C82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DD581A-954E-4CD4-BEBF-E6A35B23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1" y="922338"/>
            <a:ext cx="3602246" cy="57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186279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6055C-5615-4918-996F-E59C21CB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Max 1 overerving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2979A1-83FF-4173-927A-7FA7A518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mag zoveel interfaces toevoegen als je wenst, maar een klasse kan van maximum 1 klasse afgeleid zijn: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9E199B-8BA2-4401-937D-91F5406E0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32EE40E-0E00-4FBA-855A-2EEBE47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8" y="2647833"/>
            <a:ext cx="3941282" cy="42101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1816E8E-93E9-433E-AEC7-80050B60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51" y="2081242"/>
            <a:ext cx="6645416" cy="47021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7EF33A1-C0F1-4DFD-8E52-7AD1926E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4" y="1974441"/>
            <a:ext cx="40576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636756-1045-4D77-A8A3-CC7AEE31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D526D6-DBA3-4FCC-B876-F1AF58F4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5C1B7C-F5D5-4A32-80E3-43223A3BB5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DD1A80-3E18-45C9-9125-40467454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479"/>
            <a:ext cx="12192000" cy="53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regels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membervariabelen</a:t>
            </a:r>
            <a:r>
              <a:rPr lang="en-IE" dirty="0"/>
              <a:t> (fields) </a:t>
            </a:r>
            <a:r>
              <a:rPr lang="en-IE" dirty="0" err="1"/>
              <a:t>declareren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interface (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hoort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de </a:t>
            </a:r>
            <a:r>
              <a:rPr lang="en-IE" dirty="0" err="1"/>
              <a:t>implementatie</a:t>
            </a:r>
            <a:r>
              <a:rPr lang="en-IE" dirty="0"/>
              <a:t>)</a:t>
            </a:r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declareren</a:t>
            </a:r>
            <a:endParaRPr lang="en-IE" dirty="0"/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access </a:t>
            </a:r>
            <a:r>
              <a:rPr lang="en-IE" dirty="0" err="1"/>
              <a:t>specifieren</a:t>
            </a:r>
            <a:r>
              <a:rPr lang="en-IE" dirty="0"/>
              <a:t> (public, protected, etc): </a:t>
            </a:r>
            <a:r>
              <a:rPr lang="en-IE" dirty="0" err="1"/>
              <a:t>alles</a:t>
            </a:r>
            <a:r>
              <a:rPr lang="en-IE" dirty="0"/>
              <a:t> is public</a:t>
            </a:r>
          </a:p>
          <a:p>
            <a:endParaRPr lang="en-IE" dirty="0"/>
          </a:p>
          <a:p>
            <a:r>
              <a:rPr lang="en-IE" dirty="0"/>
              <a:t>Je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nieuwe</a:t>
            </a:r>
            <a:r>
              <a:rPr lang="en-IE" dirty="0"/>
              <a:t> types (</a:t>
            </a:r>
            <a:r>
              <a:rPr lang="en-IE" dirty="0" err="1"/>
              <a:t>bv</a:t>
            </a:r>
            <a:r>
              <a:rPr lang="en-IE" dirty="0"/>
              <a:t> </a:t>
            </a:r>
            <a:r>
              <a:rPr lang="en-IE" dirty="0" err="1"/>
              <a:t>enum</a:t>
            </a:r>
            <a:r>
              <a:rPr lang="en-IE" dirty="0"/>
              <a:t>, </a:t>
            </a:r>
            <a:r>
              <a:rPr lang="en-IE" dirty="0" err="1"/>
              <a:t>struct</a:t>
            </a:r>
            <a:r>
              <a:rPr lang="en-IE" dirty="0"/>
              <a:t>) in </a:t>
            </a:r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declareren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Een</a:t>
            </a:r>
            <a:r>
              <a:rPr lang="en-IE" dirty="0"/>
              <a:t> interface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, </a:t>
            </a:r>
            <a:r>
              <a:rPr lang="en-IE" dirty="0" err="1"/>
              <a:t>wel</a:t>
            </a:r>
            <a:r>
              <a:rPr lang="en-IE" dirty="0"/>
              <a:t> van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andere</a:t>
            </a:r>
            <a:r>
              <a:rPr lang="en-IE" dirty="0"/>
              <a:t> interface.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impementatie</a:t>
            </a:r>
            <a:r>
              <a:rPr lang="en-IE" dirty="0"/>
              <a:t> </a:t>
            </a:r>
            <a:r>
              <a:rPr lang="en-IE" dirty="0" err="1"/>
              <a:t>regels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err="1"/>
              <a:t>Bij</a:t>
            </a:r>
            <a:r>
              <a:rPr lang="en-IE" b="1" dirty="0"/>
              <a:t> </a:t>
            </a:r>
            <a:r>
              <a:rPr lang="en-IE" b="1" dirty="0" err="1"/>
              <a:t>implementatie</a:t>
            </a:r>
            <a:r>
              <a:rPr lang="en-IE" b="1" dirty="0"/>
              <a:t> van de interface </a:t>
            </a:r>
            <a:r>
              <a:rPr lang="en-IE" b="1" dirty="0" err="1"/>
              <a:t>moet</a:t>
            </a:r>
            <a:r>
              <a:rPr lang="en-IE" b="1" dirty="0"/>
              <a:t> de method signature exact </a:t>
            </a:r>
            <a:r>
              <a:rPr lang="en-IE" b="1" dirty="0" err="1"/>
              <a:t>gelijk</a:t>
            </a:r>
            <a:r>
              <a:rPr lang="en-IE" b="1" dirty="0"/>
              <a:t> </a:t>
            </a:r>
            <a:r>
              <a:rPr lang="en-IE" b="1" dirty="0" err="1"/>
              <a:t>zijn</a:t>
            </a:r>
            <a:r>
              <a:rPr lang="en-IE" dirty="0"/>
              <a:t>, maw:</a:t>
            </a:r>
          </a:p>
          <a:p>
            <a:pPr lvl="1"/>
            <a:r>
              <a:rPr lang="en-IE" dirty="0" err="1"/>
              <a:t>Zelfde</a:t>
            </a:r>
            <a:r>
              <a:rPr lang="en-IE" dirty="0"/>
              <a:t> return type, </a:t>
            </a:r>
            <a:r>
              <a:rPr lang="en-IE" dirty="0" err="1"/>
              <a:t>naam</a:t>
            </a:r>
            <a:r>
              <a:rPr lang="en-IE" dirty="0"/>
              <a:t>, </a:t>
            </a:r>
            <a:r>
              <a:rPr lang="en-IE" dirty="0" err="1"/>
              <a:t>aantal</a:t>
            </a:r>
            <a:r>
              <a:rPr lang="en-IE" dirty="0"/>
              <a:t> en type van </a:t>
            </a:r>
            <a:r>
              <a:rPr lang="en-IE" dirty="0" err="1"/>
              <a:t>argumenten</a:t>
            </a:r>
            <a:endParaRPr lang="en-IE" dirty="0"/>
          </a:p>
          <a:p>
            <a:pPr lvl="1"/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interface method is steeds </a:t>
            </a:r>
            <a:r>
              <a:rPr lang="en-IE" u="sng" dirty="0"/>
              <a:t>public.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9B947-BAC0-419D-93BE-6230D3AE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als ‘objecten’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E98A2-ABDC-41D0-A77B-F10BF518E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kan objecten toewijzen aan variabelen van een interfacetype: het object zal dan enkel die zaken ‘kunnen’ die de interface beschrijft (polymorfisme)</a:t>
            </a:r>
          </a:p>
          <a:p>
            <a:pPr lvl="1"/>
            <a:r>
              <a:rPr lang="nl-BE" dirty="0"/>
              <a:t>Meer informatie in volgende kennisclip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783098-FB15-47CB-B363-89EDC6732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EC8B6B0-5496-4AD8-8746-88D76D5A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6" y="2850661"/>
            <a:ext cx="2715738" cy="290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95D62F4-4400-4801-A96C-79BEA5BE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32" y="3626493"/>
            <a:ext cx="9046277" cy="134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62DAC84-DB1A-4BFE-BFA9-D01D3FC0EE11}"/>
              </a:ext>
            </a:extLst>
          </p:cNvPr>
          <p:cNvCxnSpPr/>
          <p:nvPr/>
        </p:nvCxnSpPr>
        <p:spPr bwMode="auto">
          <a:xfrm flipH="1">
            <a:off x="5388429" y="1883229"/>
            <a:ext cx="1344385" cy="19376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208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of abstract class?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dirty="0" err="1"/>
              <a:t>lijst</a:t>
            </a:r>
            <a:r>
              <a:rPr lang="en-IE" dirty="0"/>
              <a:t> van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 </a:t>
            </a:r>
            <a:r>
              <a:rPr lang="en-IE" dirty="0" err="1"/>
              <a:t>methodes</a:t>
            </a:r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klasse</a:t>
            </a:r>
            <a:r>
              <a:rPr lang="en-IE" dirty="0"/>
              <a:t> met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geïmplementeerde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, etc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Abstract: </a:t>
            </a:r>
            <a:r>
              <a:rPr lang="en-IE" dirty="0" err="1"/>
              <a:t>voordeel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</a:t>
            </a:r>
            <a:r>
              <a:rPr lang="en-IE" dirty="0" err="1"/>
              <a:t>opnieuw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 (code copies!)</a:t>
            </a:r>
          </a:p>
          <a:p>
            <a:endParaRPr lang="en-IE" dirty="0"/>
          </a:p>
          <a:p>
            <a:r>
              <a:rPr lang="en-IE" dirty="0"/>
              <a:t>Interface: je </a:t>
            </a:r>
            <a:r>
              <a:rPr lang="en-IE" dirty="0" err="1"/>
              <a:t>kan</a:t>
            </a:r>
            <a:r>
              <a:rPr lang="en-IE" dirty="0"/>
              <a:t> maar van </a:t>
            </a:r>
            <a:r>
              <a:rPr lang="en-IE" dirty="0" err="1"/>
              <a:t>één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overerven</a:t>
            </a:r>
            <a:r>
              <a:rPr lang="en-IE" dirty="0"/>
              <a:t>, </a:t>
            </a:r>
            <a:r>
              <a:rPr lang="en-IE" dirty="0" err="1"/>
              <a:t>dankzij</a:t>
            </a:r>
            <a:r>
              <a:rPr lang="en-IE" dirty="0"/>
              <a:t> interfaces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omzeilen</a:t>
            </a:r>
            <a:r>
              <a:rPr lang="en-IE" dirty="0"/>
              <a:t> (</a:t>
            </a:r>
            <a:r>
              <a:rPr lang="en-IE" b="1" dirty="0"/>
              <a:t>=</a:t>
            </a:r>
            <a:r>
              <a:rPr lang="en-IE" b="1" dirty="0" err="1"/>
              <a:t>vorm</a:t>
            </a:r>
            <a:r>
              <a:rPr lang="en-IE" b="1" dirty="0"/>
              <a:t> van multiple inheritance)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>
          <a:xfrm>
            <a:off x="2246315" y="1328738"/>
            <a:ext cx="7793889" cy="4902200"/>
          </a:xfrm>
        </p:spPr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“Interfaces are </a:t>
            </a:r>
            <a:r>
              <a:rPr lang="nl-BE" sz="3200" dirty="0" err="1"/>
              <a:t>just</a:t>
            </a:r>
            <a:r>
              <a:rPr lang="nl-BE" sz="3200" dirty="0"/>
              <a:t> </a:t>
            </a:r>
            <a:r>
              <a:rPr lang="nl-BE" sz="3200" dirty="0" err="1"/>
              <a:t>promises</a:t>
            </a:r>
            <a:r>
              <a:rPr lang="nl-BE" sz="3200" dirty="0"/>
              <a:t>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Eerder een belofte dan een contract. Interface zegt enkel welke </a:t>
            </a:r>
            <a:r>
              <a:rPr lang="nl-BE" sz="2400" dirty="0" err="1"/>
              <a:t>methodennamen</a:t>
            </a:r>
            <a:r>
              <a:rPr lang="nl-BE" sz="2400" dirty="0"/>
              <a:t> voorzien zijn, maar mogelijk doet de implementatie van de methode iets totaal anders dan wat de naam zegt.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3314" name="Picture 2" descr="Scumbag Steve - Implements interface Methods are emp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78" y="305961"/>
            <a:ext cx="5985918" cy="60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23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 class  </a:t>
            </a:r>
            <a:r>
              <a:rPr lang="nl-BE" dirty="0" err="1"/>
              <a:t>demonstration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Stel je volgende project voor:</a:t>
            </a:r>
          </a:p>
          <a:p>
            <a:r>
              <a:rPr lang="nl-BE" dirty="0"/>
              <a:t>Hoofdontwikkelaar (lector Dams) maakt een applicatie die data van studenten visualiseert.</a:t>
            </a:r>
          </a:p>
          <a:p>
            <a:r>
              <a:rPr lang="nl-BE" dirty="0"/>
              <a:t>Ieder junior </a:t>
            </a:r>
            <a:r>
              <a:rPr lang="nl-BE" dirty="0" err="1"/>
              <a:t>developer</a:t>
            </a:r>
            <a:r>
              <a:rPr lang="nl-BE" dirty="0"/>
              <a:t> (studenten </a:t>
            </a:r>
            <a:r>
              <a:rPr lang="nl-BE" dirty="0" err="1"/>
              <a:t>aka</a:t>
            </a:r>
            <a:r>
              <a:rPr lang="nl-BE" dirty="0"/>
              <a:t> “code </a:t>
            </a:r>
            <a:r>
              <a:rPr lang="nl-BE" dirty="0" err="1"/>
              <a:t>monkeys</a:t>
            </a:r>
            <a:r>
              <a:rPr lang="nl-BE" dirty="0"/>
              <a:t>”) implementeert 1 klasse per student.</a:t>
            </a:r>
          </a:p>
          <a:p>
            <a:r>
              <a:rPr lang="nl-BE" dirty="0"/>
              <a:t>Via afgesproken interface kunnen jr. </a:t>
            </a:r>
            <a:r>
              <a:rPr lang="nl-BE" dirty="0" err="1"/>
              <a:t>dev</a:t>
            </a:r>
            <a:r>
              <a:rPr lang="nl-BE" dirty="0"/>
              <a:t>. dit doen zonder lead </a:t>
            </a:r>
            <a:r>
              <a:rPr lang="nl-BE" dirty="0" err="1"/>
              <a:t>dev</a:t>
            </a:r>
            <a:r>
              <a:rPr lang="nl-BE" dirty="0"/>
              <a:t>. te moeten lastigvallen.</a:t>
            </a:r>
          </a:p>
          <a:p>
            <a:r>
              <a:rPr lang="nl-BE" dirty="0"/>
              <a:t>Dankzij interfaces wordt de finale integratie (alles samenvoegen) een walk in </a:t>
            </a:r>
            <a:r>
              <a:rPr lang="nl-BE" dirty="0" err="1"/>
              <a:t>the</a:t>
            </a:r>
            <a:r>
              <a:rPr lang="nl-BE" dirty="0"/>
              <a:t> park.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Image result for code monkeys -game">
            <a:extLst>
              <a:ext uri="{FF2B5EF4-FFF2-40B4-BE49-F238E27FC236}">
                <a16:creationId xmlns:a16="http://schemas.microsoft.com/office/drawing/2014/main" id="{4EEF4A24-FF2B-48FD-9B3D-B820FFED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72" y="3686175"/>
            <a:ext cx="5715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lets do it">
            <a:extLst>
              <a:ext uri="{FF2B5EF4-FFF2-40B4-BE49-F238E27FC236}">
                <a16:creationId xmlns:a16="http://schemas.microsoft.com/office/drawing/2014/main" id="{5EA9E531-2323-41CD-9B75-53BD52CF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00" y="3200400"/>
            <a:ext cx="300280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09" y="0"/>
            <a:ext cx="901558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39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Interfaces: </a:t>
            </a:r>
            <a:r>
              <a:rPr lang="en-IE" dirty="0" err="1"/>
              <a:t>manier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communiceren</a:t>
            </a:r>
            <a:r>
              <a:rPr lang="en-IE" dirty="0"/>
              <a:t> op </a:t>
            </a:r>
            <a:r>
              <a:rPr lang="en-IE" dirty="0" err="1"/>
              <a:t>afgesproken</a:t>
            </a:r>
            <a:r>
              <a:rPr lang="en-IE" dirty="0"/>
              <a:t> </a:t>
            </a:r>
            <a:r>
              <a:rPr lang="en-IE" dirty="0" err="1"/>
              <a:t>manier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PC-</a:t>
            </a:r>
            <a:r>
              <a:rPr lang="en-IE" dirty="0" err="1"/>
              <a:t>componenten</a:t>
            </a:r>
            <a:endParaRPr lang="en-IE" dirty="0"/>
          </a:p>
          <a:p>
            <a:r>
              <a:rPr lang="en-IE" dirty="0" err="1"/>
              <a:t>Vlot</a:t>
            </a:r>
            <a:r>
              <a:rPr lang="en-IE" dirty="0"/>
              <a:t> </a:t>
            </a:r>
            <a:r>
              <a:rPr lang="en-IE" dirty="0" err="1"/>
              <a:t>upgradebaar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Pijl</a:t>
            </a:r>
            <a:r>
              <a:rPr lang="en-IE" dirty="0"/>
              <a:t>= </a:t>
            </a:r>
            <a:r>
              <a:rPr lang="en-IE" b="1" dirty="0"/>
              <a:t>interface</a:t>
            </a:r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r>
              <a:rPr lang="en-IE" dirty="0" err="1"/>
              <a:t>Zonder</a:t>
            </a:r>
            <a:r>
              <a:rPr lang="en-IE" dirty="0"/>
              <a:t> interface: </a:t>
            </a:r>
            <a:r>
              <a:rPr lang="en-IE" dirty="0" err="1"/>
              <a:t>zeer</a:t>
            </a:r>
            <a:r>
              <a:rPr lang="en-IE" dirty="0"/>
              <a:t> </a:t>
            </a:r>
            <a:r>
              <a:rPr lang="en-IE" dirty="0" err="1"/>
              <a:t>moeilijk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hardwarefabrikanten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inter-component </a:t>
            </a:r>
            <a:r>
              <a:rPr lang="en-IE" dirty="0" err="1"/>
              <a:t>communicatie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types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.</a:t>
            </a:r>
          </a:p>
          <a:p>
            <a:endParaRPr lang="en-I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234" y="1184200"/>
            <a:ext cx="4910959" cy="479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 components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Zelfde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PC-</a:t>
            </a:r>
            <a:r>
              <a:rPr lang="en-IE" dirty="0" err="1"/>
              <a:t>componenten</a:t>
            </a:r>
            <a:r>
              <a:rPr lang="en-IE" dirty="0"/>
              <a:t>,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alles</a:t>
            </a:r>
            <a:r>
              <a:rPr lang="en-IE" dirty="0"/>
              <a:t> is ‘hardwired/coded’</a:t>
            </a:r>
          </a:p>
          <a:p>
            <a:pPr>
              <a:buNone/>
            </a:pPr>
            <a:endParaRPr lang="en-IE" dirty="0"/>
          </a:p>
          <a:p>
            <a:pPr>
              <a:buNone/>
            </a:pPr>
            <a:endParaRPr lang="en-IE" dirty="0"/>
          </a:p>
          <a:p>
            <a:r>
              <a:rPr lang="en-IE" dirty="0"/>
              <a:t>Interfaces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vlotte</a:t>
            </a:r>
            <a:r>
              <a:rPr lang="en-IE" dirty="0"/>
              <a:t> </a:t>
            </a:r>
            <a:r>
              <a:rPr lang="en-IE" dirty="0" err="1"/>
              <a:t>samenwerking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Dankzij</a:t>
            </a:r>
            <a:r>
              <a:rPr lang="en-IE" dirty="0"/>
              <a:t> interfaces: </a:t>
            </a:r>
            <a:r>
              <a:rPr lang="en-IE" dirty="0" err="1"/>
              <a:t>makkelijk</a:t>
            </a:r>
            <a:r>
              <a:rPr lang="en-IE" dirty="0"/>
              <a:t> </a:t>
            </a:r>
            <a:r>
              <a:rPr lang="en-IE" dirty="0" err="1"/>
              <a:t>veranderen</a:t>
            </a:r>
            <a:r>
              <a:rPr lang="en-IE" dirty="0"/>
              <a:t> van component (</a:t>
            </a:r>
            <a:r>
              <a:rPr lang="en-IE" dirty="0" err="1"/>
              <a:t>upgraden</a:t>
            </a:r>
            <a:r>
              <a:rPr lang="en-IE" dirty="0"/>
              <a:t>/</a:t>
            </a:r>
            <a:r>
              <a:rPr lang="en-IE" dirty="0" err="1"/>
              <a:t>patchen</a:t>
            </a:r>
            <a:r>
              <a:rPr lang="en-IE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Stel</a:t>
            </a:r>
            <a:r>
              <a:rPr lang="en-IE" dirty="0"/>
              <a:t> we </a:t>
            </a:r>
            <a:r>
              <a:rPr lang="en-IE" dirty="0" err="1"/>
              <a:t>maken</a:t>
            </a:r>
            <a:r>
              <a:rPr lang="en-IE" dirty="0"/>
              <a:t> </a:t>
            </a:r>
            <a:r>
              <a:rPr lang="en-IE" dirty="0" err="1"/>
              <a:t>BabyAccount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,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</a:t>
            </a:r>
            <a:r>
              <a:rPr lang="en-IE" dirty="0" err="1"/>
              <a:t>beperkingen</a:t>
            </a:r>
            <a:r>
              <a:rPr lang="en-IE" dirty="0"/>
              <a:t> </a:t>
            </a:r>
            <a:r>
              <a:rPr lang="en-IE" dirty="0" err="1"/>
              <a:t>oplegt</a:t>
            </a:r>
            <a:r>
              <a:rPr lang="en-IE" dirty="0"/>
              <a:t>, NA </a:t>
            </a:r>
            <a:r>
              <a:rPr lang="en-IE" dirty="0" err="1"/>
              <a:t>dat</a:t>
            </a:r>
            <a:r>
              <a:rPr lang="en-IE" dirty="0"/>
              <a:t> het </a:t>
            </a:r>
            <a:r>
              <a:rPr lang="en-IE" dirty="0" err="1"/>
              <a:t>systeem</a:t>
            </a:r>
            <a:r>
              <a:rPr lang="en-IE" dirty="0"/>
              <a:t> (</a:t>
            </a:r>
            <a:r>
              <a:rPr lang="en-IE" dirty="0" err="1"/>
              <a:t>BankManager</a:t>
            </a:r>
            <a:r>
              <a:rPr lang="en-IE" dirty="0"/>
              <a:t>) reeds </a:t>
            </a:r>
            <a:r>
              <a:rPr lang="en-IE" dirty="0" err="1"/>
              <a:t>geïnstalleerd</a:t>
            </a:r>
            <a:r>
              <a:rPr lang="en-IE" dirty="0"/>
              <a:t> </a:t>
            </a:r>
            <a:r>
              <a:rPr lang="en-IE" dirty="0" err="1"/>
              <a:t>werd</a:t>
            </a:r>
            <a:r>
              <a:rPr lang="en-IE" dirty="0"/>
              <a:t>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Door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werken</a:t>
            </a:r>
            <a:r>
              <a:rPr lang="en-IE" dirty="0"/>
              <a:t> met interfaces: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Zonder</a:t>
            </a:r>
            <a:r>
              <a:rPr lang="en-IE" dirty="0"/>
              <a:t> interfaces: </a:t>
            </a:r>
            <a:r>
              <a:rPr lang="en-IE" dirty="0" err="1"/>
              <a:t>dikke</a:t>
            </a:r>
            <a:r>
              <a:rPr lang="en-IE" dirty="0"/>
              <a:t> kaka.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Alert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55864" y="461169"/>
            <a:ext cx="8212137" cy="4902200"/>
          </a:xfrm>
        </p:spPr>
        <p:txBody>
          <a:bodyPr/>
          <a:lstStyle/>
          <a:p>
            <a:pPr>
              <a:buNone/>
            </a:pPr>
            <a:endParaRPr lang="en-IE" sz="4400" b="1" dirty="0"/>
          </a:p>
          <a:p>
            <a:pPr>
              <a:buNone/>
            </a:pPr>
            <a:endParaRPr lang="en-IE" sz="4400" b="1" dirty="0"/>
          </a:p>
          <a:p>
            <a:pPr>
              <a:buNone/>
            </a:pPr>
            <a:r>
              <a:rPr lang="en-IE" sz="4400" b="1" dirty="0"/>
              <a:t>INTERFACE ≠ User interface</a:t>
            </a:r>
            <a:r>
              <a:rPr lang="en-IE" dirty="0"/>
              <a:t> 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42361" y="2086960"/>
            <a:ext cx="4771040" cy="47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8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interface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Rijden</a:t>
            </a:r>
            <a:r>
              <a:rPr lang="en-IE" dirty="0"/>
              <a:t> met de auto</a:t>
            </a:r>
          </a:p>
          <a:p>
            <a:pPr lvl="1"/>
            <a:r>
              <a:rPr lang="en-IE" dirty="0" err="1"/>
              <a:t>Bestuurder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interface </a:t>
            </a:r>
            <a:r>
              <a:rPr lang="en-IE" dirty="0" err="1"/>
              <a:t>om</a:t>
            </a:r>
            <a:r>
              <a:rPr lang="en-IE" dirty="0"/>
              <a:t> met de auto (=</a:t>
            </a:r>
            <a:r>
              <a:rPr lang="en-IE" dirty="0" err="1"/>
              <a:t>klasse</a:t>
            </a:r>
            <a:r>
              <a:rPr lang="en-IE" dirty="0"/>
              <a:t>)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rijden</a:t>
            </a:r>
            <a:endParaRPr lang="en-IE" dirty="0"/>
          </a:p>
          <a:p>
            <a:pPr lvl="2"/>
            <a:r>
              <a:rPr lang="en-IE" dirty="0" err="1"/>
              <a:t>Contactsleutel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motor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starten</a:t>
            </a:r>
            <a:endParaRPr lang="en-IE" dirty="0"/>
          </a:p>
          <a:p>
            <a:pPr lvl="2"/>
            <a:r>
              <a:rPr lang="en-IE" dirty="0"/>
              <a:t>Gas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versneller</a:t>
            </a:r>
            <a:r>
              <a:rPr lang="en-IE" dirty="0"/>
              <a:t> van </a:t>
            </a:r>
            <a:r>
              <a:rPr lang="en-IE" dirty="0" err="1"/>
              <a:t>voertuig</a:t>
            </a:r>
            <a:endParaRPr lang="en-IE" dirty="0"/>
          </a:p>
          <a:p>
            <a:pPr lvl="2"/>
            <a:r>
              <a:rPr lang="en-IE" dirty="0" err="1"/>
              <a:t>Stuur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links/</a:t>
            </a:r>
            <a:r>
              <a:rPr lang="en-IE" dirty="0" err="1"/>
              <a:t>rechts</a:t>
            </a:r>
            <a:r>
              <a:rPr lang="en-IE" dirty="0"/>
              <a:t> </a:t>
            </a:r>
            <a:r>
              <a:rPr lang="en-IE" dirty="0" err="1"/>
              <a:t>afslaan</a:t>
            </a:r>
            <a:endParaRPr lang="en-IE" dirty="0"/>
          </a:p>
          <a:p>
            <a:pPr lvl="1"/>
            <a:r>
              <a:rPr lang="en-IE" dirty="0" err="1"/>
              <a:t>Analoog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vrachtwagen</a:t>
            </a:r>
            <a:r>
              <a:rPr lang="en-IE" dirty="0"/>
              <a:t> (=</a:t>
            </a:r>
            <a:r>
              <a:rPr lang="en-IE" dirty="0" err="1"/>
              <a:t>klasse</a:t>
            </a:r>
            <a:r>
              <a:rPr lang="en-IE" dirty="0"/>
              <a:t>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=&gt; interne </a:t>
            </a:r>
            <a:r>
              <a:rPr lang="en-IE" dirty="0" err="1"/>
              <a:t>opbouw</a:t>
            </a:r>
            <a:r>
              <a:rPr lang="en-IE" dirty="0"/>
              <a:t> en </a:t>
            </a:r>
            <a:r>
              <a:rPr lang="en-IE" dirty="0" err="1"/>
              <a:t>werking</a:t>
            </a:r>
            <a:r>
              <a:rPr lang="en-IE" dirty="0"/>
              <a:t>  (=</a:t>
            </a:r>
            <a:r>
              <a:rPr lang="en-IE" dirty="0" err="1"/>
              <a:t>implementatie</a:t>
            </a:r>
            <a:r>
              <a:rPr lang="en-IE" dirty="0"/>
              <a:t>)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belangrijk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bestuurder</a:t>
            </a:r>
            <a:endParaRPr lang="en-I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937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</a:t>
            </a:r>
            <a:r>
              <a:rPr lang="en-IE" dirty="0" err="1"/>
              <a:t>definitie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Interface: </a:t>
            </a:r>
            <a:r>
              <a:rPr lang="en-IE" b="1" dirty="0" err="1"/>
              <a:t>Beschrijving</a:t>
            </a:r>
            <a:r>
              <a:rPr lang="en-IE" b="1" dirty="0"/>
              <a:t> hoe </a:t>
            </a:r>
            <a:r>
              <a:rPr lang="en-IE" b="1" dirty="0" err="1"/>
              <a:t>een</a:t>
            </a:r>
            <a:r>
              <a:rPr lang="en-IE" b="1" dirty="0"/>
              <a:t> component </a:t>
            </a:r>
            <a:r>
              <a:rPr lang="en-IE" b="1" dirty="0" err="1"/>
              <a:t>een</a:t>
            </a:r>
            <a:r>
              <a:rPr lang="en-IE" b="1" dirty="0"/>
              <a:t> </a:t>
            </a:r>
            <a:r>
              <a:rPr lang="en-IE" b="1" dirty="0" err="1"/>
              <a:t>andere</a:t>
            </a:r>
            <a:r>
              <a:rPr lang="en-IE" b="1" dirty="0"/>
              <a:t> component </a:t>
            </a:r>
            <a:r>
              <a:rPr lang="en-IE" b="1" dirty="0" err="1"/>
              <a:t>kan</a:t>
            </a:r>
            <a:r>
              <a:rPr lang="en-IE" b="1" dirty="0"/>
              <a:t> </a:t>
            </a:r>
            <a:r>
              <a:rPr lang="en-IE" b="1" dirty="0" err="1"/>
              <a:t>gebruiken</a:t>
            </a:r>
            <a:r>
              <a:rPr lang="en-IE" b="1" dirty="0"/>
              <a:t>,</a:t>
            </a:r>
            <a:r>
              <a:rPr lang="en-IE" dirty="0"/>
              <a:t> </a:t>
            </a:r>
            <a:r>
              <a:rPr lang="en-IE" dirty="0" err="1"/>
              <a:t>zonder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zeggen</a:t>
            </a:r>
            <a:r>
              <a:rPr lang="en-IE" dirty="0"/>
              <a:t> hoe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gebeuren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Interface </a:t>
            </a:r>
            <a:r>
              <a:rPr lang="en-IE" dirty="0" err="1"/>
              <a:t>geeft</a:t>
            </a:r>
            <a:r>
              <a:rPr lang="en-IE" dirty="0"/>
              <a:t>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bepaald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vertoont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“het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geluid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eend</a:t>
            </a:r>
            <a:r>
              <a:rPr lang="en-IE" dirty="0"/>
              <a:t>, het is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eend</a:t>
            </a:r>
            <a:r>
              <a:rPr lang="en-IE" dirty="0"/>
              <a:t> – </a:t>
            </a:r>
            <a:r>
              <a:rPr lang="en-IE" dirty="0" err="1"/>
              <a:t>ook</a:t>
            </a:r>
            <a:r>
              <a:rPr lang="en-IE" dirty="0"/>
              <a:t> al is het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jager</a:t>
            </a:r>
            <a:r>
              <a:rPr lang="en-IE" dirty="0"/>
              <a:t>”</a:t>
            </a:r>
          </a:p>
          <a:p>
            <a:pPr lvl="1"/>
            <a:endParaRPr lang="en-IE" dirty="0"/>
          </a:p>
          <a:p>
            <a:r>
              <a:rPr lang="en-IE" dirty="0"/>
              <a:t>Interface is 100% </a:t>
            </a:r>
            <a:r>
              <a:rPr lang="en-IE" dirty="0" err="1"/>
              <a:t>scheiding</a:t>
            </a:r>
            <a:r>
              <a:rPr lang="en-IE" dirty="0"/>
              <a:t> </a:t>
            </a:r>
            <a:r>
              <a:rPr lang="en-IE" dirty="0" err="1"/>
              <a:t>tussen</a:t>
            </a:r>
            <a:r>
              <a:rPr lang="en-IE" dirty="0"/>
              <a:t> de method-</a:t>
            </a:r>
            <a:r>
              <a:rPr lang="en-IE" dirty="0" err="1"/>
              <a:t>signatuur</a:t>
            </a:r>
            <a:r>
              <a:rPr lang="en-IE" dirty="0"/>
              <a:t> en de </a:t>
            </a:r>
            <a:r>
              <a:rPr lang="en-IE" dirty="0" err="1"/>
              <a:t>eigenlijke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ervan</a:t>
            </a:r>
            <a:r>
              <a:rPr lang="en-IE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856</Words>
  <Application>Microsoft Office PowerPoint</Application>
  <PresentationFormat>Breedbeeld</PresentationFormat>
  <Paragraphs>182</Paragraphs>
  <Slides>29</Slides>
  <Notes>1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Times</vt:lpstr>
      <vt:lpstr>Arial</vt:lpstr>
      <vt:lpstr>Courier New</vt:lpstr>
      <vt:lpstr>Calibri</vt:lpstr>
      <vt:lpstr>Standaardontwerp</vt:lpstr>
      <vt:lpstr>Next level!</vt:lpstr>
      <vt:lpstr>Object Oriented Programming</vt:lpstr>
      <vt:lpstr>Interfaces</vt:lpstr>
      <vt:lpstr>Interfaces: manier om te communiceren op afgesproken manier</vt:lpstr>
      <vt:lpstr>Software components</vt:lpstr>
      <vt:lpstr>Voorbeeld</vt:lpstr>
      <vt:lpstr>Alert</vt:lpstr>
      <vt:lpstr>Voorbeeld interface</vt:lpstr>
      <vt:lpstr>Interface definitie</vt:lpstr>
      <vt:lpstr>Interface</vt:lpstr>
      <vt:lpstr>Interface syntax</vt:lpstr>
      <vt:lpstr>Interface voorbeeld</vt:lpstr>
      <vt:lpstr>Interface voorbeeld</vt:lpstr>
      <vt:lpstr>Nog een interface voorbeeld</vt:lpstr>
      <vt:lpstr>Interface is een contract</vt:lpstr>
      <vt:lpstr>BabyAccount</vt:lpstr>
      <vt:lpstr>Properties en interfaces</vt:lpstr>
      <vt:lpstr>Meerdere interfaces?</vt:lpstr>
      <vt:lpstr>Interfaces kunnen van mekaar overerven</vt:lpstr>
      <vt:lpstr>Max 1 overerving</vt:lpstr>
      <vt:lpstr>PowerPoint-presentatie</vt:lpstr>
      <vt:lpstr>Interface regels</vt:lpstr>
      <vt:lpstr>Interface impementatie regels</vt:lpstr>
      <vt:lpstr>Interfaces als ‘objecten’</vt:lpstr>
      <vt:lpstr>Interface of abstract class?</vt:lpstr>
      <vt:lpstr>Programmer’s Point </vt:lpstr>
      <vt:lpstr>PowerPoint-presentatie</vt:lpstr>
      <vt:lpstr>Interface class  demonstration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13</cp:revision>
  <dcterms:created xsi:type="dcterms:W3CDTF">2019-03-25T10:07:26Z</dcterms:created>
  <dcterms:modified xsi:type="dcterms:W3CDTF">2020-04-21T15:57:06Z</dcterms:modified>
</cp:coreProperties>
</file>